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D8BB5CD-7CCC-40B0-9921-CEB805820F52}" type="datetimeFigureOut">
              <a:rPr lang="en-US" smtClean="0"/>
              <a:t>6/7/2010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EFDC13B-3AD9-4C23-9B9C-DB25CAD8256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BB5CD-7CCC-40B0-9921-CEB805820F52}" type="datetimeFigureOut">
              <a:rPr lang="en-US" smtClean="0"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FDC13B-3AD9-4C23-9B9C-DB25CAD82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D8BB5CD-7CCC-40B0-9921-CEB805820F52}" type="datetimeFigureOut">
              <a:rPr lang="en-US" smtClean="0"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EFDC13B-3AD9-4C23-9B9C-DB25CAD82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BB5CD-7CCC-40B0-9921-CEB805820F52}" type="datetimeFigureOut">
              <a:rPr lang="en-US" smtClean="0"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FDC13B-3AD9-4C23-9B9C-DB25CAD82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8BB5CD-7CCC-40B0-9921-CEB805820F52}" type="datetimeFigureOut">
              <a:rPr lang="en-US" smtClean="0"/>
              <a:t>6/7/2010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EFDC13B-3AD9-4C23-9B9C-DB25CAD8256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BB5CD-7CCC-40B0-9921-CEB805820F52}" type="datetimeFigureOut">
              <a:rPr lang="en-US" smtClean="0"/>
              <a:t>6/7/2010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FDC13B-3AD9-4C23-9B9C-DB25CAD82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BB5CD-7CCC-40B0-9921-CEB805820F52}" type="datetimeFigureOut">
              <a:rPr lang="en-US" smtClean="0"/>
              <a:t>6/7/2010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FDC13B-3AD9-4C23-9B9C-DB25CAD82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BB5CD-7CCC-40B0-9921-CEB805820F52}" type="datetimeFigureOut">
              <a:rPr lang="en-US" smtClean="0"/>
              <a:t>6/7/2010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FDC13B-3AD9-4C23-9B9C-DB25CAD82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D8BB5CD-7CCC-40B0-9921-CEB805820F52}" type="datetimeFigureOut">
              <a:rPr lang="en-US" smtClean="0"/>
              <a:t>6/7/2010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FDC13B-3AD9-4C23-9B9C-DB25CAD82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BB5CD-7CCC-40B0-9921-CEB805820F52}" type="datetimeFigureOut">
              <a:rPr lang="en-US" smtClean="0"/>
              <a:t>6/7/2010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FDC13B-3AD9-4C23-9B9C-DB25CAD8256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8BB5CD-7CCC-40B0-9921-CEB805820F52}" type="datetimeFigureOut">
              <a:rPr lang="en-US" smtClean="0"/>
              <a:t>6/7/2010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FDC13B-3AD9-4C23-9B9C-DB25CAD8256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D8BB5CD-7CCC-40B0-9921-CEB805820F52}" type="datetimeFigureOut">
              <a:rPr lang="en-US" smtClean="0"/>
              <a:t>6/7/2010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EFDC13B-3AD9-4C23-9B9C-DB25CAD8256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3.wav"/><Relationship Id="rId7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png"/><Relationship Id="rId2" Type="http://schemas.openxmlformats.org/officeDocument/2006/relationships/audio" Target="../media/audio8.wav"/><Relationship Id="rId1" Type="http://schemas.openxmlformats.org/officeDocument/2006/relationships/audio" Target="../media/audio7.wav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hyperlink" Target="http://www.ushistory.org/declaration/index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WebQuests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Teaching about our history.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can </a:t>
            </a:r>
            <a:r>
              <a:rPr lang="en-US" dirty="0" err="1" smtClean="0"/>
              <a:t>webQuests</a:t>
            </a:r>
            <a:r>
              <a:rPr lang="en-US" dirty="0" smtClean="0"/>
              <a:t> be used to teach history?</a:t>
            </a:r>
            <a:endParaRPr lang="en-US" dirty="0"/>
          </a:p>
        </p:txBody>
      </p:sp>
      <p:pic>
        <p:nvPicPr>
          <p:cNvPr id="4" name="Content Placeholder 3" descr="00385226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876300" y="1747044"/>
            <a:ext cx="6400800" cy="4572000"/>
          </a:xfr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8" cstate="print"/>
          <a:stretch>
            <a:fillRect/>
          </a:stretch>
        </p:blipFill>
        <p:spPr>
          <a:xfrm>
            <a:off x="1143000" y="5715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501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Help Students Make </a:t>
            </a:r>
            <a:r>
              <a:rPr lang="en-US" dirty="0" err="1" smtClean="0"/>
              <a:t>cOnnections</a:t>
            </a:r>
            <a:endParaRPr lang="en-US" dirty="0"/>
          </a:p>
        </p:txBody>
      </p:sp>
      <p:pic>
        <p:nvPicPr>
          <p:cNvPr id="4" name="Content Placeholder 3" descr="0038526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45758" y="1609725"/>
            <a:ext cx="3461884" cy="4846638"/>
          </a:xfr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609600" y="617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Help students solve problems</a:t>
            </a:r>
            <a:endParaRPr lang="en-US" dirty="0"/>
          </a:p>
        </p:txBody>
      </p:sp>
      <p:pic>
        <p:nvPicPr>
          <p:cNvPr id="4" name="Content Placeholder 3" descr="0040931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620986"/>
            <a:ext cx="7239000" cy="4824115"/>
          </a:xfr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10668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Help students become engaged</a:t>
            </a:r>
            <a:endParaRPr lang="en-US" dirty="0"/>
          </a:p>
        </p:txBody>
      </p:sp>
      <p:pic>
        <p:nvPicPr>
          <p:cNvPr id="4" name="Content Placeholder 3" descr="0040905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1623814"/>
            <a:ext cx="7239000" cy="4818459"/>
          </a:xfrm>
        </p:spPr>
      </p:pic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7620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1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Declaration of Independence:</a:t>
            </a:r>
          </a:p>
          <a:p>
            <a:pPr>
              <a:buNone/>
            </a:pPr>
            <a:r>
              <a:rPr lang="en-US" dirty="0" smtClean="0"/>
              <a:t>What was the purpose of the Declaration of Independence?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Do you think the modern </a:t>
            </a:r>
          </a:p>
          <a:p>
            <a:pPr>
              <a:buNone/>
            </a:pPr>
            <a:r>
              <a:rPr lang="en-US" dirty="0" smtClean="0"/>
              <a:t>U.S. lives up to the </a:t>
            </a:r>
          </a:p>
          <a:p>
            <a:pPr>
              <a:buNone/>
            </a:pPr>
            <a:r>
              <a:rPr lang="en-US" dirty="0" smtClean="0"/>
              <a:t>standards outlined in </a:t>
            </a:r>
          </a:p>
          <a:p>
            <a:pPr>
              <a:buNone/>
            </a:pPr>
            <a:r>
              <a:rPr lang="en-US" dirty="0" smtClean="0"/>
              <a:t>this document, why or</a:t>
            </a:r>
          </a:p>
          <a:p>
            <a:pPr>
              <a:buNone/>
            </a:pPr>
            <a:r>
              <a:rPr lang="en-US" dirty="0" smtClean="0"/>
              <a:t>why not?</a:t>
            </a:r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www.ushistory.org/declaration/index.htm</a:t>
            </a:r>
            <a:endParaRPr lang="en-US" dirty="0" smtClean="0"/>
          </a:p>
          <a:p>
            <a:r>
              <a:rPr lang="en-US" dirty="0" smtClean="0"/>
              <a:t>Use this site to make a case for your response.  </a:t>
            </a:r>
            <a:endParaRPr lang="en-US" dirty="0"/>
          </a:p>
        </p:txBody>
      </p:sp>
      <p:pic>
        <p:nvPicPr>
          <p:cNvPr id="4" name="Picture 3" descr="declaration_of_independen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43400" y="2438400"/>
            <a:ext cx="2895600" cy="3047619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7" cstate="print"/>
          <a:stretch>
            <a:fillRect/>
          </a:stretch>
        </p:blipFill>
        <p:spPr>
          <a:xfrm>
            <a:off x="6096000" y="114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509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41</TotalTime>
  <Words>82</Words>
  <Application>Microsoft Office PowerPoint</Application>
  <PresentationFormat>On-screen Show (4:3)</PresentationFormat>
  <Paragraphs>17</Paragraphs>
  <Slides>6</Slides>
  <Notes>0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WebQuests </vt:lpstr>
      <vt:lpstr>How can webQuests be used to teach history?</vt:lpstr>
      <vt:lpstr>Help Students Make cOnnections</vt:lpstr>
      <vt:lpstr>Help students solve problems</vt:lpstr>
      <vt:lpstr>Help students become engaged</vt:lpstr>
      <vt:lpstr>How does it work?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WebQuests</dc:title>
  <dc:creator>Amy</dc:creator>
  <cp:lastModifiedBy>Amy</cp:lastModifiedBy>
  <cp:revision>5</cp:revision>
  <dcterms:created xsi:type="dcterms:W3CDTF">2010-06-07T22:30:02Z</dcterms:created>
  <dcterms:modified xsi:type="dcterms:W3CDTF">2010-06-07T23:11:45Z</dcterms:modified>
</cp:coreProperties>
</file>